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F4F7C-4A98-4029-B797-E3FF4B30DEBE}" v="1" dt="2022-01-29T11:17:49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DA2D4-EBAA-4B7C-84C0-C394240B6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2CAFAA-20A0-4E08-BCD8-E1B25FEE1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0650D9-78FC-417E-84B2-1BCCFB32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C5CCE2-903D-480D-86B5-F8E7E442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E523C1-06E7-40C2-8964-B40C387F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9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CDFFE-4EDE-4935-9C5E-9598B8C8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AE81BB-5D60-4970-A9B2-B60A4B6F9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22A810-BE08-414C-8FF1-111D76B1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046DCD-BB9A-4C9C-8F37-4A7955A3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952D04-48F0-46DA-85AE-A7206FE2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53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68D0CF-F339-4A2B-8026-0032B8446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3D5597-083E-41C1-B88C-1E7D905DA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4AF775-DA8F-401B-A81E-6DBF04BC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AB0EAE-B302-4CA6-9FBE-B8642F17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2091C3-EAB5-49B5-84D8-FB5CBF5F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5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4C746-3106-4EF0-A19D-BE70F5F5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CCD76-3EE5-4139-8B52-A3D59C44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72D0FD-89A6-4223-9340-E97232DA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350206-BB97-43EF-88C9-2A310DC6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4B124D-86E1-41C2-9475-88E537E2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81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2F015-317E-4513-9EBC-D7BD8BBE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995694-D8E3-413D-AF73-B7F5D52C1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4F5322-7E97-4740-BAF2-C970338A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032EC5-EEF4-4475-AC0F-EF96C372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C92A1F-7727-4BBB-B41A-022C8BA8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55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7884B-A51F-489C-B3D1-DFF5BB28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42C875-A0F9-47D3-AD73-F9E9211B6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71522F-EDA9-43F3-A080-5011D3794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B116EF-2784-441F-BBEC-A614FC04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4BFD55-F91D-44DA-8175-8C9C4E4A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CE9111-0AC9-44A8-B360-DB382DCD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66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FC685-6762-4011-A9AE-ED33B7E4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DB5305-4A7E-4167-8206-34E285B4A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41199A-77D8-4901-ABD7-27EA9FBF7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10F4A9-28BB-4122-AC7A-2B1485353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69745B-0AB1-4F2D-AB43-FB8B26C55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4B90767-B114-4DE2-A4A5-F2091094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4F6A96-E76C-4E2F-8944-B23575A6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03DCB2F-02A1-4DDD-B421-70D9C99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48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9BD95-A030-4970-83F0-379ADE1B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8AAF594-E38C-48EA-AA1F-13827C66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0066F2-0E01-4958-B144-69F2D820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5D4DD-7B64-4268-B49F-AAAF714B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8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F37933-1BE5-4F76-8481-75219E7F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C5DA52-54B6-4BC5-B6E9-92AD2F82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21D9D8-5490-41AF-8642-6EE6F504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3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BEF89-2CE3-4337-81A0-E7634F46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4B7A26-4962-4E24-9DA2-6DC3043C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F6F9FA-74F2-4E76-B3D8-DD7C9D19A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1EF8BF-CACD-470E-9E34-90FB6508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903DB8-F919-47FD-ABCA-9A91E59D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60F7A1-893B-40FC-8D67-C970C2CE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1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7FB5B-85D0-4C55-A50B-FA0D4623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11E914-FE39-4BA4-AE23-A8E28734B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5EE1F8-D4A8-418F-AC7A-A46934291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C39E6C-9881-4FC6-9B8D-3CBA9219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481CAF-8FD7-425D-A419-3AEAA68B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7B4AFE-9525-48EF-9251-11B80AA0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4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716720-0C63-40EB-8A21-228F829A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AFAFE-CCED-4AEF-A1F3-CAADCF405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CF14B8-766B-49A6-94FF-09E92B0EE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8DF1-454C-4545-9928-18A573D911D4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F15092-2630-466D-BD75-C2C020A2C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79A891-91A2-4CB2-9C08-FA17BF425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DC9A-1686-4F45-A0E4-5D42A1786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29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2705C0-9810-4503-B273-970AE918D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" r="9071" b="3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557305-337C-4A09-BDC3-FD22130FF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100887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/>
              <a:t>Accommodaties</a:t>
            </a:r>
            <a:br>
              <a:rPr lang="nl-NL" sz="4800"/>
            </a:br>
            <a:r>
              <a:rPr lang="nl-NL" sz="4800" err="1"/>
              <a:t>Landtak</a:t>
            </a:r>
            <a:br>
              <a:rPr lang="nl-NL" sz="4800"/>
            </a:br>
            <a:r>
              <a:rPr lang="nl-NL" sz="4800"/>
              <a:t>Steyn</a:t>
            </a:r>
            <a:br>
              <a:rPr lang="nl-NL" sz="4800"/>
            </a:br>
            <a:r>
              <a:rPr lang="nl-NL" sz="4800"/>
              <a:t>2021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66F46A-BB55-43D7-B90C-27CD32730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Het Oude Clubhuis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1A37C-DBBC-4406-BAA6-DB319DF7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er tot nu toe gedaan? (</a:t>
            </a:r>
            <a:r>
              <a:rPr lang="nl-NL" sz="2800"/>
              <a:t>2015 – 2020)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322F467-1D6B-487B-AB3C-CFFE8552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Vele losse initiatieven en actviteiten</a:t>
            </a:r>
          </a:p>
          <a:p>
            <a:r>
              <a:rPr lang="nl-NL" dirty="0"/>
              <a:t>Instelling van deze commissie in 2020 </a:t>
            </a:r>
          </a:p>
          <a:p>
            <a:r>
              <a:rPr lang="nl-NL" dirty="0"/>
              <a:t>Concentratie op Oude Clubhuis (OC) </a:t>
            </a:r>
          </a:p>
          <a:p>
            <a:r>
              <a:rPr lang="nl-NL" dirty="0"/>
              <a:t>Bouwtechnische beoordelingen van OC</a:t>
            </a:r>
          </a:p>
          <a:p>
            <a:r>
              <a:rPr lang="nl-NL" dirty="0"/>
              <a:t>Terugkoppeling naar Steynraad</a:t>
            </a:r>
          </a:p>
          <a:p>
            <a:r>
              <a:rPr lang="nl-NL" dirty="0"/>
              <a:t>Waterwerk is commissie gestart voor vervanging ponton (2023)</a:t>
            </a:r>
          </a:p>
          <a:p>
            <a:r>
              <a:rPr lang="nl-NL" dirty="0"/>
              <a:t>Communicatie intern gericht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33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1A37C-DBBC-4406-BAA6-DB319DF7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Nieuwe Start - 2021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322F467-1D6B-487B-AB3C-CFFE8552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We willen ons richten op totale huisvesting van de Landtak Steyn met als speerpunt het Oude Clubhuis.</a:t>
            </a:r>
          </a:p>
          <a:p>
            <a:r>
              <a:rPr lang="nl-NL" dirty="0"/>
              <a:t>Opdrachtgever Bestuur Stichting Steyn</a:t>
            </a:r>
          </a:p>
          <a:p>
            <a:r>
              <a:rPr lang="nl-NL" dirty="0"/>
              <a:t>We bouwen voor de toekomst </a:t>
            </a:r>
            <a:r>
              <a:rPr lang="nl-NL" sz="2400" dirty="0"/>
              <a:t>(Hoofdgebruiker zijn de speltakken van de vereniging Steyn maar er moet ook aandacht zijn voor huurders en toekomstige andere gebruikers)</a:t>
            </a:r>
          </a:p>
          <a:p>
            <a:r>
              <a:rPr lang="nl-NL" dirty="0"/>
              <a:t>Uitgangspunten</a:t>
            </a:r>
          </a:p>
          <a:p>
            <a:pPr lvl="1"/>
            <a:r>
              <a:rPr lang="nl-NL" dirty="0"/>
              <a:t>Verder bouwen op het werk wat al verricht is</a:t>
            </a:r>
          </a:p>
          <a:p>
            <a:pPr lvl="1"/>
            <a:r>
              <a:rPr lang="nl-NL" dirty="0"/>
              <a:t>Afstemming met proces Watertak in de breedste zin</a:t>
            </a:r>
          </a:p>
          <a:p>
            <a:pPr lvl="1"/>
            <a:r>
              <a:rPr lang="nl-NL" dirty="0"/>
              <a:t>Commissie(leden) doorgaan tot concrete resultaat behaald is, we denken aan een tijdspad van 3 tot 5 jaar.</a:t>
            </a:r>
          </a:p>
          <a:p>
            <a:pPr lvl="1"/>
            <a:r>
              <a:rPr lang="nl-NL" dirty="0"/>
              <a:t>We maken gebruik van kennis binnen Scouting Nederland en haar scoutinggroepen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 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54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1A37C-DBBC-4406-BAA6-DB319DF7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 van Aanpak – Zes Fasen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322F467-1D6B-487B-AB3C-CFFE8552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Initiatief: het onderzoeken wat globaal wordt gewenst en haalbaar geacht; aan het eind van deze fase neem je de beslissing om wel of niet te bouwen of te verbouwen.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Programma: het ontwikkelen van wat specifiek wordt geëist, gewenst en haalbaar geacht; dit wordt vastgelegd in een Programma van eisen.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Planvorming: het ontwerpen van een ruimtelijke oplossing voor het eisenpakket op de gekozen locatie.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Uitwerking: het detailleren en vastleggen hoe deze ruimtelijke oplossing wordt gerealiseerd.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Uitvoering: het realiseren van de uitgewerkte oplossing.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Ingebruikname: het ontwikkelen van de wijze van gebruik van het gebouw.</a:t>
            </a:r>
          </a:p>
        </p:txBody>
      </p:sp>
    </p:spTree>
    <p:extLst>
      <p:ext uri="{BB962C8B-B14F-4D97-AF65-F5344CB8AC3E}">
        <p14:creationId xmlns:p14="http://schemas.microsoft.com/office/powerpoint/2010/main" val="112873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1A37C-DBBC-4406-BAA6-DB319DF7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&amp; Factoren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322F467-1D6B-487B-AB3C-CFFE8552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Planning &amp; Organisatie – bepaalt welke werkzaamheden er wanneer die wie worden gedaan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Ontwerp – bepaalt de kwaliteit van het scoutinggebouw zowel wat betreft de gebruikswaarde (doelmatige indeling en inrichting) als wat betreft de bouwtechnische afwerking en de verschijningvorm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Begroting – bepaalt de totale kosten van het scoutinggebouw waarbij zowel de investeringskosten als de exploitatiekosten aan de orde komen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Financiering – bepaalt waar het geld vandaan moet komen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Vergunning – bepaalt of en hoe er gebouwd mag worden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Communicatie – (eigen toevoeging) bepaalt wanneer en hoe er met wie gecommuniceerd word </a:t>
            </a:r>
          </a:p>
        </p:txBody>
      </p:sp>
    </p:spTree>
    <p:extLst>
      <p:ext uri="{BB962C8B-B14F-4D97-AF65-F5344CB8AC3E}">
        <p14:creationId xmlns:p14="http://schemas.microsoft.com/office/powerpoint/2010/main" val="20270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1A37C-DBBC-4406-BAA6-DB319DF7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Tijdsplanning – Het is een langproces!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322F467-1D6B-487B-AB3C-CFFE8552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Fase 1 	2022</a:t>
            </a:r>
          </a:p>
          <a:p>
            <a:r>
              <a:rPr lang="nl-NL" dirty="0"/>
              <a:t>Fase 2 	2023</a:t>
            </a:r>
          </a:p>
          <a:p>
            <a:r>
              <a:rPr lang="nl-NL" dirty="0"/>
              <a:t>Fase 3 	2024</a:t>
            </a:r>
          </a:p>
          <a:p>
            <a:r>
              <a:rPr lang="nl-NL" dirty="0"/>
              <a:t>Fase 4 	2024 – 2025</a:t>
            </a:r>
          </a:p>
          <a:p>
            <a:r>
              <a:rPr lang="nl-NL" dirty="0"/>
              <a:t>Fase 5 	2025</a:t>
            </a:r>
          </a:p>
          <a:p>
            <a:r>
              <a:rPr lang="nl-NL" dirty="0"/>
              <a:t>Fase 6 	2026</a:t>
            </a:r>
          </a:p>
          <a:p>
            <a:r>
              <a:rPr lang="nl-NL" dirty="0"/>
              <a:t>Fase 7 	2026 -2027</a:t>
            </a:r>
          </a:p>
        </p:txBody>
      </p:sp>
    </p:spTree>
    <p:extLst>
      <p:ext uri="{BB962C8B-B14F-4D97-AF65-F5344CB8AC3E}">
        <p14:creationId xmlns:p14="http://schemas.microsoft.com/office/powerpoint/2010/main" val="283884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6D206C8-5E04-4BFC-BD58-E24F7372C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9995" y="365125"/>
            <a:ext cx="10232010" cy="638842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2150C0A-7D0A-441C-BB0B-E663C334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82118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416</Words>
  <Application>Microsoft Office PowerPoint</Application>
  <PresentationFormat>Breedbeeld</PresentationFormat>
  <Paragraphs>48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Accommodaties Landtak Steyn 2021</vt:lpstr>
      <vt:lpstr>Wat is er tot nu toe gedaan? (2015 – 2020)</vt:lpstr>
      <vt:lpstr>Nieuwe Start - 2021</vt:lpstr>
      <vt:lpstr>Plan van Aanpak – Zes Fasen</vt:lpstr>
      <vt:lpstr>Fase &amp; Factoren</vt:lpstr>
      <vt:lpstr>Tijdsplanning – Het is een langproces!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Accommodatie</dc:title>
  <dc:creator>iko Kakes</dc:creator>
  <cp:lastModifiedBy>President Steyn</cp:lastModifiedBy>
  <cp:revision>5</cp:revision>
  <dcterms:created xsi:type="dcterms:W3CDTF">2022-01-05T10:40:21Z</dcterms:created>
  <dcterms:modified xsi:type="dcterms:W3CDTF">2022-05-16T09:00:20Z</dcterms:modified>
</cp:coreProperties>
</file>